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DC5D0A-04E9-4F51-A3C7-95C4EBD1EE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18E7FC5-6FDC-4031-B1AB-BA6B33E9B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3D09604-053C-43C9-9BE6-C20704605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680C-415D-4FD1-B65F-3038D800C9F2}" type="datetimeFigureOut">
              <a:rPr lang="it-IT" smtClean="0"/>
              <a:t>10/08/2021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8B45E7-0F50-49EA-91ED-CF1666B6E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F52EE65-A9BD-4715-A99A-5449AD825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5E93-DCB9-4963-816D-07AB880A8E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8388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BD7EEB-6CFA-4F2C-B1CD-0888CC3CC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A24AC9A-2947-4CDD-B87C-0ADF54AE6C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C8BF24-8F53-4BE8-A63D-F7396A627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680C-415D-4FD1-B65F-3038D800C9F2}" type="datetimeFigureOut">
              <a:rPr lang="it-IT" smtClean="0"/>
              <a:t>10/08/2021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63C896-8F3E-4BFB-8CD1-66E01AD61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69D1F4-4DF8-4857-88D1-5A89ED6F1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5E93-DCB9-4963-816D-07AB880A8E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8319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8501B79-0988-45F7-9427-465F66E491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0109551-2CDF-45EB-A43E-AD1EEF114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6EE0F9-D45B-4328-917B-68B044B58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680C-415D-4FD1-B65F-3038D800C9F2}" type="datetimeFigureOut">
              <a:rPr lang="it-IT" smtClean="0"/>
              <a:t>10/08/2021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1327C3-AABC-4058-A95D-FA0C7DF80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119B0E7-9C8F-4969-B28E-6A8312FFB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5E93-DCB9-4963-816D-07AB880A8E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087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D7B6EA-06BC-41A7-9B22-2155EC99C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AA69C4-B643-425C-89FE-CE9C3B41A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9B1E57-B1A9-4101-9437-FEEF5687F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680C-415D-4FD1-B65F-3038D800C9F2}" type="datetimeFigureOut">
              <a:rPr lang="it-IT" smtClean="0"/>
              <a:t>10/08/2021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4C4F44F-CE88-4ECE-831C-3DCE96A7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C8B678-563F-4CC9-9726-C5B39502F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5E93-DCB9-4963-816D-07AB880A8E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166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0962A5-15DE-4E8E-AF7D-A91C6EE5B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9A28B94-B89E-42BE-9066-55008C8CC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ADE3A37-064F-48B4-B597-9A9F61808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680C-415D-4FD1-B65F-3038D800C9F2}" type="datetimeFigureOut">
              <a:rPr lang="it-IT" smtClean="0"/>
              <a:t>10/08/2021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555653D-4620-484B-868D-A8D80068C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BDACDDB-B77C-4958-B12B-1C625D2CB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5E93-DCB9-4963-816D-07AB880A8E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309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E6B2D3-DE13-489E-B4A1-FA6C44849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6AA6FD-84EC-42AE-8195-E63DF7A49D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B274274-E8DA-4949-BD8A-C85FF9139F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CDDFF6D-DA6A-4A1F-8AE6-F6D743705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680C-415D-4FD1-B65F-3038D800C9F2}" type="datetimeFigureOut">
              <a:rPr lang="it-IT" smtClean="0"/>
              <a:t>10/08/2021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A44DFC2-A66D-40F2-A93F-D24731DAA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6EB670B-3954-427E-9AB8-BECBD624C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5E93-DCB9-4963-816D-07AB880A8E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9099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EA1AC7-7834-46CE-95C0-5315E6714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C660171-C452-4CA2-8187-74B6E5E4B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E5C497F-02C2-4D50-A5A3-DB07315DB3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F03CDAC-2AAD-440A-83B3-7F9B183656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24DC8CC-CDB0-4410-88AE-87875CAE3F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39F5920-591F-44EB-A0B0-0AB978BD9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680C-415D-4FD1-B65F-3038D800C9F2}" type="datetimeFigureOut">
              <a:rPr lang="it-IT" smtClean="0"/>
              <a:t>10/08/2021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5B1802D-EC86-4B22-A37B-F2799311F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8EE09D2-D4E8-4202-BA2D-2BCFD008D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5E93-DCB9-4963-816D-07AB880A8E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8077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CC20C5-693B-46F4-8885-730E40E16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5CF15A6-C18E-4D32-A03B-56E9DDC00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680C-415D-4FD1-B65F-3038D800C9F2}" type="datetimeFigureOut">
              <a:rPr lang="it-IT" smtClean="0"/>
              <a:t>10/08/2021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034966E-B69E-474A-B633-B34D555BE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1051223-DE81-4580-9422-48C6FB2F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5E93-DCB9-4963-816D-07AB880A8E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1852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9D0256B-1FB9-4A2F-9F63-69401FDD0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680C-415D-4FD1-B65F-3038D800C9F2}" type="datetimeFigureOut">
              <a:rPr lang="it-IT" smtClean="0"/>
              <a:t>10/08/2021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728D9B0-2839-46ED-A383-957F6A731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BE09CD5-4E5F-4F96-A225-46DD067F7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5E93-DCB9-4963-816D-07AB880A8E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860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B749F8-2032-46F0-83CE-84E765096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663788-9C4C-4470-A19C-E75120D4C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930E5B7-727C-423D-9A2F-155C656172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7BA7ADE-3E2E-4A96-BF45-71AF06A33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680C-415D-4FD1-B65F-3038D800C9F2}" type="datetimeFigureOut">
              <a:rPr lang="it-IT" smtClean="0"/>
              <a:t>10/08/2021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14ADEB5-2908-4788-B0F8-62D1F5AED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964359D-F1CC-47B3-B70E-A8F5E58AB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5E93-DCB9-4963-816D-07AB880A8E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125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A5B55-DD0F-4A9B-9623-38ED90240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24B03A9-59B3-4489-98D8-D10D9CE3D3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C4C4877-441D-443A-8EDD-934179025F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AF7D869-06F4-4C65-AA5F-FC90F39E1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680C-415D-4FD1-B65F-3038D800C9F2}" type="datetimeFigureOut">
              <a:rPr lang="it-IT" smtClean="0"/>
              <a:t>10/08/2021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21CC9A6-7D1E-49EB-B732-1152AD76A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7C2A725-E0DB-4C12-AF95-937F02B0E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B5E93-DCB9-4963-816D-07AB880A8E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093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218A060-07A0-4325-B7DE-F6410544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0590353-05B8-4416-B5EE-ACE2177CA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A2D03D-9799-4D4C-9157-8AEEF9A92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C680C-415D-4FD1-B65F-3038D800C9F2}" type="datetimeFigureOut">
              <a:rPr lang="it-IT" smtClean="0"/>
              <a:t>10/08/2021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05E917B-AA8E-454F-A902-6ADDAD7FE5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35A4DA-62D6-49E2-BAC3-8846724500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B5E93-DCB9-4963-816D-07AB880A8E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1919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>
            <a:extLst>
              <a:ext uri="{FF2B5EF4-FFF2-40B4-BE49-F238E27FC236}">
                <a16:creationId xmlns:a16="http://schemas.microsoft.com/office/drawing/2014/main" id="{CF8894EC-CDDA-FB49-9B57-4CC0B3D6359F}"/>
              </a:ext>
            </a:extLst>
          </p:cNvPr>
          <p:cNvSpPr/>
          <p:nvPr/>
        </p:nvSpPr>
        <p:spPr>
          <a:xfrm>
            <a:off x="2387974" y="2117339"/>
            <a:ext cx="7899159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79388">
              <a:tabLst>
                <a:tab pos="0" algn="l"/>
              </a:tabLst>
            </a:pPr>
            <a:br>
              <a:rPr lang="it-IT" dirty="0">
                <a:latin typeface="Calibri" panose="020F0502020204030204" pitchFamily="34" charset="0"/>
              </a:rPr>
            </a:br>
            <a:r>
              <a:rPr lang="it-IT" sz="30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AI SENSI DELL’ART. 9 BIS DEL D.L. 52/2021 </a:t>
            </a:r>
            <a:r>
              <a:rPr lang="it-IT" sz="3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L’ACCESSO E’ CONSENTITO </a:t>
            </a:r>
            <a:r>
              <a:rPr lang="it-IT" sz="3000" b="1" u="sng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ESCLUSIVAMENTE</a:t>
            </a:r>
            <a:r>
              <a:rPr lang="it-IT" sz="3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AI SOGGETTI MUNITI DI GREEN PASS </a:t>
            </a:r>
            <a:r>
              <a:rPr lang="it-IT" sz="32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(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CERTIFICATO VERDE COVID-19</a:t>
            </a:r>
            <a:r>
              <a:rPr lang="it-IT" sz="32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)</a:t>
            </a:r>
          </a:p>
          <a:p>
            <a:pPr algn="just"/>
            <a:endParaRPr lang="it-IT" sz="32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it-IT" sz="32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it-IT" sz="1600" i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it-IT" sz="1600" i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IN CASO DI CONTROLLI A CAMPIONE, SARA’ SANZIONABILE SOLTANTO IL SOGGETTO PRIVO DI CERTIFICAZIONE</a:t>
            </a:r>
            <a:endParaRPr lang="it-IT" sz="32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12" name="Immagine 11" descr="Immagine che contiene disegnando&#10;&#10;Descrizione generata automaticamente">
            <a:extLst>
              <a:ext uri="{FF2B5EF4-FFF2-40B4-BE49-F238E27FC236}">
                <a16:creationId xmlns:a16="http://schemas.microsoft.com/office/drawing/2014/main" id="{9CBD308B-4F76-9640-B4F1-F96D7F590D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13" y="2026044"/>
            <a:ext cx="2319714" cy="2319714"/>
          </a:xfrm>
          <a:prstGeom prst="rect">
            <a:avLst/>
          </a:prstGeom>
          <a:solidFill>
            <a:srgbClr val="92D050"/>
          </a:solidFill>
        </p:spPr>
      </p:pic>
      <p:pic>
        <p:nvPicPr>
          <p:cNvPr id="5122" name="Immagine 1" descr="cid:image001.png@01D4E8B1.812EA4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1683" y="108280"/>
            <a:ext cx="616339" cy="1248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18AA2374-B99A-44E9-9943-AAD600B6234C}"/>
              </a:ext>
            </a:extLst>
          </p:cNvPr>
          <p:cNvSpPr/>
          <p:nvPr/>
        </p:nvSpPr>
        <p:spPr>
          <a:xfrm>
            <a:off x="2305624" y="372244"/>
            <a:ext cx="8063861" cy="1011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ACCESSO A SAGRE E FIERE </a:t>
            </a:r>
          </a:p>
          <a:p>
            <a:pPr algn="ctr"/>
            <a:r>
              <a:rPr lang="it-IT" sz="32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DEL COMUNE DI ……..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6F8D009D-896C-4F68-8119-368C60229A36}"/>
              </a:ext>
            </a:extLst>
          </p:cNvPr>
          <p:cNvSpPr/>
          <p:nvPr/>
        </p:nvSpPr>
        <p:spPr>
          <a:xfrm>
            <a:off x="560716" y="345057"/>
            <a:ext cx="1147313" cy="1011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LOGO COMUNE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79F45097-7CEE-452F-8688-741DAD3F250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76CE7A"/>
              </a:clrFrom>
              <a:clrTo>
                <a:srgbClr val="76CE7A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485" y="3769061"/>
            <a:ext cx="1435188" cy="181222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0622061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57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Asus K556U</dc:creator>
  <cp:lastModifiedBy>Cocchi Elena</cp:lastModifiedBy>
  <cp:revision>26</cp:revision>
  <cp:lastPrinted>2021-08-10T08:15:05Z</cp:lastPrinted>
  <dcterms:created xsi:type="dcterms:W3CDTF">2020-05-17T18:27:59Z</dcterms:created>
  <dcterms:modified xsi:type="dcterms:W3CDTF">2021-08-10T08:22:05Z</dcterms:modified>
</cp:coreProperties>
</file>