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DC5D0A-04E9-4F51-A3C7-95C4EBD1E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8E7FC5-6FDC-4031-B1AB-BA6B33E9B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D09604-053C-43C9-9BE6-C2070460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8B45E7-0F50-49EA-91ED-CF1666B6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52EE65-A9BD-4715-A99A-5449AD82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38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BD7EEB-6CFA-4F2C-B1CD-0888CC3C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24AC9A-2947-4CDD-B87C-0ADF54AE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C8BF24-8F53-4BE8-A63D-F7396A62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63C896-8F3E-4BFB-8CD1-66E01AD6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69D1F4-4DF8-4857-88D1-5A89ED6F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1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8501B79-0988-45F7-9427-465F66E49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109551-2CDF-45EB-A43E-AD1EEF114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6EE0F9-D45B-4328-917B-68B044B5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1327C3-AABC-4058-A95D-FA0C7DF8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19B0E7-9C8F-4969-B28E-6A8312F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8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D7B6EA-06BC-41A7-9B22-2155EC99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AA69C4-B643-425C-89FE-CE9C3B41A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9B1E57-B1A9-4101-9437-FEEF5687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C4F44F-CE88-4ECE-831C-3DCE96A7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C8B678-563F-4CC9-9726-C5B39502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66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0962A5-15DE-4E8E-AF7D-A91C6EE5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A28B94-B89E-42BE-9066-55008C8CC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DE3A37-064F-48B4-B597-9A9F6180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55653D-4620-484B-868D-A8D80068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DACDDB-B77C-4958-B12B-1C625D2C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0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6B2D3-DE13-489E-B4A1-FA6C44849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6AA6FD-84EC-42AE-8195-E63DF7A49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274274-E8DA-4949-BD8A-C85FF9139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DDFF6D-DA6A-4A1F-8AE6-F6D74370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44DFC2-A66D-40F2-A93F-D24731DA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EB670B-3954-427E-9AB8-BECBD624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09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A1AC7-7834-46CE-95C0-5315E671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660171-C452-4CA2-8187-74B6E5E4B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5C497F-02C2-4D50-A5A3-DB07315DB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F03CDAC-2AAD-440A-83B3-7F9B18365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4DC8CC-CDB0-4410-88AE-87875CAE3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39F5920-591F-44EB-A0B0-0AB978BD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B1802D-EC86-4B22-A37B-F2799311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8EE09D2-D4E8-4202-BA2D-2BCFD008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0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C20C5-693B-46F4-8885-730E40E1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5CF15A6-C18E-4D32-A03B-56E9DDC0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34966E-B69E-474A-B633-B34D555B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1051223-DE81-4580-9422-48C6FB2F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85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9D0256B-1FB9-4A2F-9F63-69401FDD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28D9B0-2839-46ED-A383-957F6A73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E09CD5-4E5F-4F96-A225-46DD067F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60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B749F8-2032-46F0-83CE-84E76509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663788-9C4C-4470-A19C-E75120D4C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30E5B7-727C-423D-9A2F-155C6561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BA7ADE-3E2E-4A96-BF45-71AF06A3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4ADEB5-2908-4788-B0F8-62D1F5AE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64359D-F1CC-47B3-B70E-A8F5E58A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2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A5B55-DD0F-4A9B-9623-38ED9024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24B03A9-59B3-4489-98D8-D10D9CE3D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4C4877-441D-443A-8EDD-93417902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F7D869-06F4-4C65-AA5F-FC90F39E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1CC9A6-7D1E-49EB-B732-1152AD76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C2A725-E0DB-4C12-AF95-937F02B0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93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18A060-07A0-4325-B7DE-F6410544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590353-05B8-4416-B5EE-ACE2177CA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A2D03D-9799-4D4C-9157-8AEEF9A92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C680C-415D-4FD1-B65F-3038D800C9F2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5E917B-AA8E-454F-A902-6ADDAD7FE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35A4DA-62D6-49E2-BAC3-884672450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5E93-DCB9-4963-816D-07AB880A8E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91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CF8894EC-CDDA-FB49-9B57-4CC0B3D6359F}"/>
              </a:ext>
            </a:extLst>
          </p:cNvPr>
          <p:cNvSpPr/>
          <p:nvPr/>
        </p:nvSpPr>
        <p:spPr>
          <a:xfrm>
            <a:off x="2387974" y="2117339"/>
            <a:ext cx="789915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79388">
              <a:tabLst>
                <a:tab pos="0" algn="l"/>
              </a:tabLst>
            </a:pPr>
            <a:br>
              <a:rPr lang="it-IT" dirty="0">
                <a:latin typeface="Calibri" panose="020F0502020204030204" pitchFamily="34" charset="0"/>
              </a:rPr>
            </a:br>
            <a:r>
              <a:rPr lang="it-IT" sz="3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AI SENSI DELL’ART. 9 BIS DEL D.L. 52/2021 </a:t>
            </a:r>
            <a:r>
              <a:rPr lang="it-IT" sz="3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L’ACCESSO E’ CONSENTITO </a:t>
            </a:r>
            <a:r>
              <a:rPr lang="it-IT" sz="3000" b="1" u="sng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ESCLUSIVAMENTE</a:t>
            </a:r>
            <a:r>
              <a:rPr lang="it-IT" sz="3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AI SOGGETTI MUNITI DI GREEN PASS </a:t>
            </a:r>
            <a:r>
              <a:rPr lang="it-IT" sz="3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CERTIFICATO VERDE COVID-19</a:t>
            </a:r>
            <a:r>
              <a:rPr lang="it-IT" sz="3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just"/>
            <a:endParaRPr lang="it-IT" sz="32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it-IT" sz="1600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6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IN CASO DI CONTROLLI A CAMPIONE, SARA’ SANZIONABILE SOLTANTO IL SOGGETTO PRIVO DI CERTIFICAZIONE</a:t>
            </a:r>
            <a:endParaRPr lang="it-IT" sz="3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2" name="Immagine 11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9CBD308B-4F76-9640-B4F1-F96D7F590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3" y="2026044"/>
            <a:ext cx="2319714" cy="2319714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5122" name="Immagine 1" descr="cid:image001.png@01D4E8B1.812EA4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683" y="108280"/>
            <a:ext cx="616339" cy="12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18AA2374-B99A-44E9-9943-AAD600B6234C}"/>
              </a:ext>
            </a:extLst>
          </p:cNvPr>
          <p:cNvSpPr/>
          <p:nvPr/>
        </p:nvSpPr>
        <p:spPr>
          <a:xfrm>
            <a:off x="2305624" y="372244"/>
            <a:ext cx="8063861" cy="1011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ACCESSO A SAGRE E FIERE </a:t>
            </a:r>
          </a:p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DEL COMUNE DI ……..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F8D009D-896C-4F68-8119-368C60229A36}"/>
              </a:ext>
            </a:extLst>
          </p:cNvPr>
          <p:cNvSpPr/>
          <p:nvPr/>
        </p:nvSpPr>
        <p:spPr>
          <a:xfrm>
            <a:off x="560716" y="345057"/>
            <a:ext cx="1147313" cy="1011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LOGO COMUNE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79F45097-7CEE-452F-8688-741DAD3F250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76CE7A"/>
              </a:clrFrom>
              <a:clrTo>
                <a:srgbClr val="76CE7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3769061"/>
            <a:ext cx="1435188" cy="181222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62206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 K556U</dc:creator>
  <cp:lastModifiedBy>Cocchi Elena</cp:lastModifiedBy>
  <cp:revision>26</cp:revision>
  <cp:lastPrinted>2021-08-10T08:15:05Z</cp:lastPrinted>
  <dcterms:created xsi:type="dcterms:W3CDTF">2020-05-17T18:27:59Z</dcterms:created>
  <dcterms:modified xsi:type="dcterms:W3CDTF">2021-08-10T08:22:05Z</dcterms:modified>
</cp:coreProperties>
</file>